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rcade Gamer" charset="1" panose="00000000000000000000"/>
      <p:regular r:id="rId26"/>
    </p:embeddedFont>
    <p:embeddedFont>
      <p:font typeface="Ahkio" charset="1" panose="00000000000000000000"/>
      <p:regular r:id="rId27"/>
    </p:embeddedFont>
    <p:embeddedFont>
      <p:font typeface="Arista Pro" charset="1" panose="02000506020000020004"/>
      <p:regular r:id="rId28"/>
    </p:embeddedFont>
    <p:embeddedFont>
      <p:font typeface="Aristotelica Pro Bold" charset="1" panose="00000800000000000000"/>
      <p:regular r:id="rId29"/>
    </p:embeddedFont>
    <p:embeddedFont>
      <p:font typeface="Aristotelica Pro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3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6.png" Type="http://schemas.openxmlformats.org/officeDocument/2006/relationships/image"/><Relationship Id="rId2" Target="../media/image1.jpeg" Type="http://schemas.openxmlformats.org/officeDocument/2006/relationships/image"/><Relationship Id="rId20" Target="../media/image17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22.png" Type="http://schemas.openxmlformats.org/officeDocument/2006/relationships/image"/><Relationship Id="rId26" Target="../media/image23.svg" Type="http://schemas.openxmlformats.org/officeDocument/2006/relationships/image"/><Relationship Id="rId27" Target="../media/image24.png" Type="http://schemas.openxmlformats.org/officeDocument/2006/relationships/image"/><Relationship Id="rId28" Target="../media/image25.svg" Type="http://schemas.openxmlformats.org/officeDocument/2006/relationships/image"/><Relationship Id="rId29" Target="../media/image26.png" Type="http://schemas.openxmlformats.org/officeDocument/2006/relationships/image"/><Relationship Id="rId3" Target="../media/image30.png" Type="http://schemas.openxmlformats.org/officeDocument/2006/relationships/image"/><Relationship Id="rId30" Target="../media/image27.svg" Type="http://schemas.openxmlformats.org/officeDocument/2006/relationships/image"/><Relationship Id="rId31" Target="../media/image28.png" Type="http://schemas.openxmlformats.org/officeDocument/2006/relationships/image"/><Relationship Id="rId32" Target="../media/image29.svg" Type="http://schemas.openxmlformats.org/officeDocument/2006/relationships/image"/><Relationship Id="rId4" Target="../media/image3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6.png" Type="http://schemas.openxmlformats.org/officeDocument/2006/relationships/image"/><Relationship Id="rId2" Target="../media/image1.jpeg" Type="http://schemas.openxmlformats.org/officeDocument/2006/relationships/image"/><Relationship Id="rId20" Target="../media/image17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22.png" Type="http://schemas.openxmlformats.org/officeDocument/2006/relationships/image"/><Relationship Id="rId26" Target="../media/image23.svg" Type="http://schemas.openxmlformats.org/officeDocument/2006/relationships/image"/><Relationship Id="rId27" Target="../media/image24.png" Type="http://schemas.openxmlformats.org/officeDocument/2006/relationships/image"/><Relationship Id="rId28" Target="../media/image25.svg" Type="http://schemas.openxmlformats.org/officeDocument/2006/relationships/image"/><Relationship Id="rId29" Target="../media/image26.png" Type="http://schemas.openxmlformats.org/officeDocument/2006/relationships/image"/><Relationship Id="rId3" Target="../media/image30.png" Type="http://schemas.openxmlformats.org/officeDocument/2006/relationships/image"/><Relationship Id="rId30" Target="../media/image27.svg" Type="http://schemas.openxmlformats.org/officeDocument/2006/relationships/image"/><Relationship Id="rId31" Target="../media/image28.png" Type="http://schemas.openxmlformats.org/officeDocument/2006/relationships/image"/><Relationship Id="rId32" Target="../media/image29.svg" Type="http://schemas.openxmlformats.org/officeDocument/2006/relationships/image"/><Relationship Id="rId4" Target="../media/image3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6.png" Type="http://schemas.openxmlformats.org/officeDocument/2006/relationships/image"/><Relationship Id="rId2" Target="../media/image1.jpeg" Type="http://schemas.openxmlformats.org/officeDocument/2006/relationships/image"/><Relationship Id="rId20" Target="../media/image17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22.png" Type="http://schemas.openxmlformats.org/officeDocument/2006/relationships/image"/><Relationship Id="rId26" Target="../media/image23.svg" Type="http://schemas.openxmlformats.org/officeDocument/2006/relationships/image"/><Relationship Id="rId27" Target="../media/image24.png" Type="http://schemas.openxmlformats.org/officeDocument/2006/relationships/image"/><Relationship Id="rId28" Target="../media/image25.svg" Type="http://schemas.openxmlformats.org/officeDocument/2006/relationships/image"/><Relationship Id="rId29" Target="../media/image26.png" Type="http://schemas.openxmlformats.org/officeDocument/2006/relationships/image"/><Relationship Id="rId3" Target="../media/image30.png" Type="http://schemas.openxmlformats.org/officeDocument/2006/relationships/image"/><Relationship Id="rId30" Target="../media/image27.svg" Type="http://schemas.openxmlformats.org/officeDocument/2006/relationships/image"/><Relationship Id="rId31" Target="../media/image28.png" Type="http://schemas.openxmlformats.org/officeDocument/2006/relationships/image"/><Relationship Id="rId32" Target="../media/image29.svg" Type="http://schemas.openxmlformats.org/officeDocument/2006/relationships/image"/><Relationship Id="rId4" Target="../media/image3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6.png" Type="http://schemas.openxmlformats.org/officeDocument/2006/relationships/image"/><Relationship Id="rId2" Target="../media/image1.jpeg" Type="http://schemas.openxmlformats.org/officeDocument/2006/relationships/image"/><Relationship Id="rId20" Target="../media/image17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22.png" Type="http://schemas.openxmlformats.org/officeDocument/2006/relationships/image"/><Relationship Id="rId26" Target="../media/image23.svg" Type="http://schemas.openxmlformats.org/officeDocument/2006/relationships/image"/><Relationship Id="rId27" Target="../media/image24.png" Type="http://schemas.openxmlformats.org/officeDocument/2006/relationships/image"/><Relationship Id="rId28" Target="../media/image25.svg" Type="http://schemas.openxmlformats.org/officeDocument/2006/relationships/image"/><Relationship Id="rId29" Target="../media/image26.png" Type="http://schemas.openxmlformats.org/officeDocument/2006/relationships/image"/><Relationship Id="rId3" Target="../media/image30.png" Type="http://schemas.openxmlformats.org/officeDocument/2006/relationships/image"/><Relationship Id="rId30" Target="../media/image27.svg" Type="http://schemas.openxmlformats.org/officeDocument/2006/relationships/image"/><Relationship Id="rId31" Target="../media/image28.png" Type="http://schemas.openxmlformats.org/officeDocument/2006/relationships/image"/><Relationship Id="rId32" Target="../media/image29.svg" Type="http://schemas.openxmlformats.org/officeDocument/2006/relationships/image"/><Relationship Id="rId4" Target="../media/image3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3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3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6.png" Type="http://schemas.openxmlformats.org/officeDocument/2006/relationships/image"/><Relationship Id="rId2" Target="../media/image1.jpeg" Type="http://schemas.openxmlformats.org/officeDocument/2006/relationships/image"/><Relationship Id="rId20" Target="../media/image17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22.png" Type="http://schemas.openxmlformats.org/officeDocument/2006/relationships/image"/><Relationship Id="rId26" Target="../media/image23.svg" Type="http://schemas.openxmlformats.org/officeDocument/2006/relationships/image"/><Relationship Id="rId27" Target="../media/image24.png" Type="http://schemas.openxmlformats.org/officeDocument/2006/relationships/image"/><Relationship Id="rId28" Target="../media/image25.svg" Type="http://schemas.openxmlformats.org/officeDocument/2006/relationships/image"/><Relationship Id="rId29" Target="../media/image26.png" Type="http://schemas.openxmlformats.org/officeDocument/2006/relationships/image"/><Relationship Id="rId3" Target="../media/image30.png" Type="http://schemas.openxmlformats.org/officeDocument/2006/relationships/image"/><Relationship Id="rId30" Target="../media/image27.svg" Type="http://schemas.openxmlformats.org/officeDocument/2006/relationships/image"/><Relationship Id="rId31" Target="../media/image28.png" Type="http://schemas.openxmlformats.org/officeDocument/2006/relationships/image"/><Relationship Id="rId32" Target="../media/image29.svg" Type="http://schemas.openxmlformats.org/officeDocument/2006/relationships/image"/><Relationship Id="rId4" Target="../media/image3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6.png" Type="http://schemas.openxmlformats.org/officeDocument/2006/relationships/image"/><Relationship Id="rId2" Target="../media/image1.jpeg" Type="http://schemas.openxmlformats.org/officeDocument/2006/relationships/image"/><Relationship Id="rId20" Target="../media/image17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22.png" Type="http://schemas.openxmlformats.org/officeDocument/2006/relationships/image"/><Relationship Id="rId26" Target="../media/image23.svg" Type="http://schemas.openxmlformats.org/officeDocument/2006/relationships/image"/><Relationship Id="rId27" Target="../media/image24.png" Type="http://schemas.openxmlformats.org/officeDocument/2006/relationships/image"/><Relationship Id="rId28" Target="../media/image25.svg" Type="http://schemas.openxmlformats.org/officeDocument/2006/relationships/image"/><Relationship Id="rId29" Target="../media/image26.png" Type="http://schemas.openxmlformats.org/officeDocument/2006/relationships/image"/><Relationship Id="rId3" Target="../media/image30.png" Type="http://schemas.openxmlformats.org/officeDocument/2006/relationships/image"/><Relationship Id="rId30" Target="../media/image27.svg" Type="http://schemas.openxmlformats.org/officeDocument/2006/relationships/image"/><Relationship Id="rId31" Target="../media/image28.png" Type="http://schemas.openxmlformats.org/officeDocument/2006/relationships/image"/><Relationship Id="rId32" Target="../media/image29.svg" Type="http://schemas.openxmlformats.org/officeDocument/2006/relationships/image"/><Relationship Id="rId4" Target="../media/image3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6.png" Type="http://schemas.openxmlformats.org/officeDocument/2006/relationships/image"/><Relationship Id="rId2" Target="../media/image1.jpeg" Type="http://schemas.openxmlformats.org/officeDocument/2006/relationships/image"/><Relationship Id="rId20" Target="../media/image17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22.png" Type="http://schemas.openxmlformats.org/officeDocument/2006/relationships/image"/><Relationship Id="rId26" Target="../media/image23.svg" Type="http://schemas.openxmlformats.org/officeDocument/2006/relationships/image"/><Relationship Id="rId27" Target="../media/image24.png" Type="http://schemas.openxmlformats.org/officeDocument/2006/relationships/image"/><Relationship Id="rId28" Target="../media/image25.svg" Type="http://schemas.openxmlformats.org/officeDocument/2006/relationships/image"/><Relationship Id="rId29" Target="../media/image26.png" Type="http://schemas.openxmlformats.org/officeDocument/2006/relationships/image"/><Relationship Id="rId3" Target="../media/image30.png" Type="http://schemas.openxmlformats.org/officeDocument/2006/relationships/image"/><Relationship Id="rId30" Target="../media/image27.svg" Type="http://schemas.openxmlformats.org/officeDocument/2006/relationships/image"/><Relationship Id="rId31" Target="../media/image28.png" Type="http://schemas.openxmlformats.org/officeDocument/2006/relationships/image"/><Relationship Id="rId32" Target="../media/image29.svg" Type="http://schemas.openxmlformats.org/officeDocument/2006/relationships/image"/><Relationship Id="rId4" Target="../media/image3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6.png" Type="http://schemas.openxmlformats.org/officeDocument/2006/relationships/image"/><Relationship Id="rId2" Target="../media/image1.jpeg" Type="http://schemas.openxmlformats.org/officeDocument/2006/relationships/image"/><Relationship Id="rId20" Target="../media/image17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22.png" Type="http://schemas.openxmlformats.org/officeDocument/2006/relationships/image"/><Relationship Id="rId26" Target="../media/image23.svg" Type="http://schemas.openxmlformats.org/officeDocument/2006/relationships/image"/><Relationship Id="rId27" Target="../media/image24.png" Type="http://schemas.openxmlformats.org/officeDocument/2006/relationships/image"/><Relationship Id="rId28" Target="../media/image25.svg" Type="http://schemas.openxmlformats.org/officeDocument/2006/relationships/image"/><Relationship Id="rId29" Target="../media/image26.png" Type="http://schemas.openxmlformats.org/officeDocument/2006/relationships/image"/><Relationship Id="rId3" Target="../media/image30.png" Type="http://schemas.openxmlformats.org/officeDocument/2006/relationships/image"/><Relationship Id="rId30" Target="../media/image27.svg" Type="http://schemas.openxmlformats.org/officeDocument/2006/relationships/image"/><Relationship Id="rId31" Target="../media/image28.png" Type="http://schemas.openxmlformats.org/officeDocument/2006/relationships/image"/><Relationship Id="rId32" Target="../media/image29.svg" Type="http://schemas.openxmlformats.org/officeDocument/2006/relationships/image"/><Relationship Id="rId4" Target="../media/image3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16.png" Type="http://schemas.openxmlformats.org/officeDocument/2006/relationships/image"/><Relationship Id="rId2" Target="../media/image1.jpeg" Type="http://schemas.openxmlformats.org/officeDocument/2006/relationships/image"/><Relationship Id="rId20" Target="../media/image17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22.png" Type="http://schemas.openxmlformats.org/officeDocument/2006/relationships/image"/><Relationship Id="rId26" Target="../media/image23.svg" Type="http://schemas.openxmlformats.org/officeDocument/2006/relationships/image"/><Relationship Id="rId27" Target="../media/image24.png" Type="http://schemas.openxmlformats.org/officeDocument/2006/relationships/image"/><Relationship Id="rId28" Target="../media/image25.svg" Type="http://schemas.openxmlformats.org/officeDocument/2006/relationships/image"/><Relationship Id="rId29" Target="../media/image26.png" Type="http://schemas.openxmlformats.org/officeDocument/2006/relationships/image"/><Relationship Id="rId3" Target="../media/image30.png" Type="http://schemas.openxmlformats.org/officeDocument/2006/relationships/image"/><Relationship Id="rId30" Target="../media/image27.svg" Type="http://schemas.openxmlformats.org/officeDocument/2006/relationships/image"/><Relationship Id="rId31" Target="../media/image28.png" Type="http://schemas.openxmlformats.org/officeDocument/2006/relationships/image"/><Relationship Id="rId32" Target="../media/image29.svg" Type="http://schemas.openxmlformats.org/officeDocument/2006/relationships/image"/><Relationship Id="rId4" Target="../media/image3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16" Target="../media/image12.png" Type="http://schemas.openxmlformats.org/officeDocument/2006/relationships/image"/><Relationship Id="rId17" Target="../media/image13.svg" Type="http://schemas.openxmlformats.org/officeDocument/2006/relationships/image"/><Relationship Id="rId18" Target="../media/image14.png" Type="http://schemas.openxmlformats.org/officeDocument/2006/relationships/image"/><Relationship Id="rId19" Target="../media/image15.svg" Type="http://schemas.openxmlformats.org/officeDocument/2006/relationships/image"/><Relationship Id="rId2" Target="../media/image1.jpeg" Type="http://schemas.openxmlformats.org/officeDocument/2006/relationships/image"/><Relationship Id="rId20" Target="../media/image16.png" Type="http://schemas.openxmlformats.org/officeDocument/2006/relationships/image"/><Relationship Id="rId21" Target="../media/image17.svg" Type="http://schemas.openxmlformats.org/officeDocument/2006/relationships/image"/><Relationship Id="rId22" Target="../media/image18.png" Type="http://schemas.openxmlformats.org/officeDocument/2006/relationships/image"/><Relationship Id="rId23" Target="../media/image19.svg" Type="http://schemas.openxmlformats.org/officeDocument/2006/relationships/image"/><Relationship Id="rId24" Target="../media/image20.png" Type="http://schemas.openxmlformats.org/officeDocument/2006/relationships/image"/><Relationship Id="rId25" Target="../media/image21.svg" Type="http://schemas.openxmlformats.org/officeDocument/2006/relationships/image"/><Relationship Id="rId26" Target="../media/image22.png" Type="http://schemas.openxmlformats.org/officeDocument/2006/relationships/image"/><Relationship Id="rId27" Target="../media/image23.svg" Type="http://schemas.openxmlformats.org/officeDocument/2006/relationships/image"/><Relationship Id="rId28" Target="../media/image24.png" Type="http://schemas.openxmlformats.org/officeDocument/2006/relationships/image"/><Relationship Id="rId29" Target="../media/image25.svg" Type="http://schemas.openxmlformats.org/officeDocument/2006/relationships/image"/><Relationship Id="rId3" Target="../media/image30.png" Type="http://schemas.openxmlformats.org/officeDocument/2006/relationships/image"/><Relationship Id="rId30" Target="../media/image26.png" Type="http://schemas.openxmlformats.org/officeDocument/2006/relationships/image"/><Relationship Id="rId31" Target="../media/image27.svg" Type="http://schemas.openxmlformats.org/officeDocument/2006/relationships/image"/><Relationship Id="rId32" Target="../media/image28.png" Type="http://schemas.openxmlformats.org/officeDocument/2006/relationships/image"/><Relationship Id="rId33" Target="../media/image29.sv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3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3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46903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486400" y="6637132"/>
            <a:ext cx="7315200" cy="996696"/>
          </a:xfrm>
          <a:custGeom>
            <a:avLst/>
            <a:gdLst/>
            <a:ahLst/>
            <a:cxnLst/>
            <a:rect r="r" b="b" t="t" l="l"/>
            <a:pathLst>
              <a:path h="996696" w="7315200">
                <a:moveTo>
                  <a:pt x="0" y="0"/>
                </a:moveTo>
                <a:lnTo>
                  <a:pt x="7315200" y="0"/>
                </a:lnTo>
                <a:lnTo>
                  <a:pt x="7315200" y="996696"/>
                </a:lnTo>
                <a:lnTo>
                  <a:pt x="0" y="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712995" y="2923621"/>
            <a:ext cx="11179064" cy="278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9"/>
              </a:lnSpc>
            </a:pPr>
            <a:r>
              <a:rPr lang="en-US" sz="7813">
                <a:solidFill>
                  <a:srgbClr val="295194"/>
                </a:solidFill>
                <a:latin typeface="Arcade Gamer"/>
                <a:ea typeface="Arcade Gamer"/>
                <a:cs typeface="Arcade Gamer"/>
                <a:sym typeface="Arcade Gamer"/>
              </a:rPr>
              <a:t>PRESENTASI PROJEK AKHIR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06988" y="6503782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Putri Zahara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279400" y="2826463"/>
            <a:ext cx="6485698" cy="4285193"/>
          </a:xfrm>
          <a:custGeom>
            <a:avLst/>
            <a:gdLst/>
            <a:ahLst/>
            <a:cxnLst/>
            <a:rect r="r" b="b" t="t" l="l"/>
            <a:pathLst>
              <a:path h="4285193" w="6485698">
                <a:moveTo>
                  <a:pt x="0" y="0"/>
                </a:moveTo>
                <a:lnTo>
                  <a:pt x="6485698" y="0"/>
                </a:lnTo>
                <a:lnTo>
                  <a:pt x="6485698" y="4285194"/>
                </a:lnTo>
                <a:lnTo>
                  <a:pt x="0" y="4285194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144000" y="4255240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stok.csv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4196176" cy="7377683"/>
            <a:chOff x="0" y="0"/>
            <a:chExt cx="3738910" cy="19430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38911" cy="1943094"/>
            </a:xfrm>
            <a:custGeom>
              <a:avLst/>
              <a:gdLst/>
              <a:ahLst/>
              <a:cxnLst/>
              <a:rect r="r" b="b" t="t" l="l"/>
              <a:pathLst>
                <a:path h="1943094" w="3738911">
                  <a:moveTo>
                    <a:pt x="27813" y="0"/>
                  </a:moveTo>
                  <a:lnTo>
                    <a:pt x="3711098" y="0"/>
                  </a:lnTo>
                  <a:cubicBezTo>
                    <a:pt x="3718474" y="0"/>
                    <a:pt x="3725548" y="2930"/>
                    <a:pt x="3730764" y="8146"/>
                  </a:cubicBezTo>
                  <a:cubicBezTo>
                    <a:pt x="3735980" y="13362"/>
                    <a:pt x="3738911" y="20437"/>
                    <a:pt x="3738911" y="27813"/>
                  </a:cubicBezTo>
                  <a:lnTo>
                    <a:pt x="3738911" y="1915281"/>
                  </a:lnTo>
                  <a:cubicBezTo>
                    <a:pt x="3738911" y="1930641"/>
                    <a:pt x="3726458" y="1943094"/>
                    <a:pt x="3711098" y="1943094"/>
                  </a:cubicBezTo>
                  <a:lnTo>
                    <a:pt x="27813" y="1943094"/>
                  </a:lnTo>
                  <a:cubicBezTo>
                    <a:pt x="12452" y="1943094"/>
                    <a:pt x="0" y="1930641"/>
                    <a:pt x="0" y="1915281"/>
                  </a:cubicBezTo>
                  <a:lnTo>
                    <a:pt x="0" y="27813"/>
                  </a:lnTo>
                  <a:cubicBezTo>
                    <a:pt x="0" y="12452"/>
                    <a:pt x="12452" y="0"/>
                    <a:pt x="278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38910" cy="1981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34145" y="1512574"/>
            <a:ext cx="14099409" cy="6985824"/>
          </a:xfrm>
          <a:custGeom>
            <a:avLst/>
            <a:gdLst/>
            <a:ahLst/>
            <a:cxnLst/>
            <a:rect r="r" b="b" t="t" l="l"/>
            <a:pathLst>
              <a:path h="6985824" w="14099409">
                <a:moveTo>
                  <a:pt x="0" y="0"/>
                </a:moveTo>
                <a:lnTo>
                  <a:pt x="14099409" y="0"/>
                </a:lnTo>
                <a:lnTo>
                  <a:pt x="14099409" y="6985824"/>
                </a:lnTo>
                <a:lnTo>
                  <a:pt x="0" y="698582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1144" t="0" r="-1144" b="-2191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86400" y="1671637"/>
            <a:ext cx="7315200" cy="996696"/>
          </a:xfrm>
          <a:custGeom>
            <a:avLst/>
            <a:gdLst/>
            <a:ahLst/>
            <a:cxnLst/>
            <a:rect r="r" b="b" t="t" l="l"/>
            <a:pathLst>
              <a:path h="996696" w="7315200">
                <a:moveTo>
                  <a:pt x="0" y="0"/>
                </a:moveTo>
                <a:lnTo>
                  <a:pt x="7315200" y="0"/>
                </a:lnTo>
                <a:lnTo>
                  <a:pt x="7315200" y="996696"/>
                </a:lnTo>
                <a:lnTo>
                  <a:pt x="0" y="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6988" y="1612455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Flowchart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9366" y="3582929"/>
            <a:ext cx="7966321" cy="305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8625" indent="-314312" lvl="1">
              <a:lnSpc>
                <a:spcPts val="4076"/>
              </a:lnSpc>
              <a:buAutoNum type="arabicPeriod" startAt="1"/>
            </a:pPr>
            <a:r>
              <a:rPr lang="en-US" sz="2911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Start → Load file CSV</a:t>
            </a:r>
          </a:p>
          <a:p>
            <a:pPr algn="just" marL="628625" indent="-314312" lvl="1">
              <a:lnSpc>
                <a:spcPts val="4076"/>
              </a:lnSpc>
              <a:buAutoNum type="arabicPeriod" startAt="1"/>
            </a:pPr>
            <a:r>
              <a:rPr lang="en-US" sz="2911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Menampilkan menu</a:t>
            </a:r>
          </a:p>
          <a:p>
            <a:pPr algn="just" marL="628625" indent="-314312" lvl="1">
              <a:lnSpc>
                <a:spcPts val="4076"/>
              </a:lnSpc>
              <a:buAutoNum type="arabicPeriod" startAt="1"/>
            </a:pPr>
            <a:r>
              <a:rPr lang="en-US" sz="2911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Pilih: Tampilkan/Tambah/Simpan</a:t>
            </a:r>
          </a:p>
          <a:p>
            <a:pPr algn="just" marL="628625" indent="-314312" lvl="1">
              <a:lnSpc>
                <a:spcPts val="4076"/>
              </a:lnSpc>
              <a:buAutoNum type="arabicPeriod" startAt="1"/>
            </a:pPr>
            <a:r>
              <a:rPr lang="en-US" sz="2911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Jika Simpan → panggil simpan_stok() → keluar loop</a:t>
            </a:r>
          </a:p>
          <a:p>
            <a:pPr algn="just" marL="628625" indent="-314312" lvl="1">
              <a:lnSpc>
                <a:spcPts val="4076"/>
              </a:lnSpc>
              <a:buAutoNum type="arabicPeriod" startAt="1"/>
            </a:pPr>
            <a:r>
              <a:rPr lang="en-US" sz="2911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Finish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46903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712995" y="3388187"/>
            <a:ext cx="11179064" cy="278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9"/>
              </a:lnSpc>
            </a:pPr>
            <a:r>
              <a:rPr lang="en-US" sz="7813">
                <a:solidFill>
                  <a:srgbClr val="295194"/>
                </a:solidFill>
                <a:latin typeface="Arcade Gamer"/>
                <a:ea typeface="Arcade Gamer"/>
                <a:cs typeface="Arcade Gamer"/>
                <a:sym typeface="Arcade Gamer"/>
              </a:rPr>
              <a:t>GUESS THE NUMBER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3017" y="1745805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86400" y="1671637"/>
            <a:ext cx="7315200" cy="996696"/>
          </a:xfrm>
          <a:custGeom>
            <a:avLst/>
            <a:gdLst/>
            <a:ahLst/>
            <a:cxnLst/>
            <a:rect r="r" b="b" t="t" l="l"/>
            <a:pathLst>
              <a:path h="996696" w="7315200">
                <a:moveTo>
                  <a:pt x="0" y="0"/>
                </a:moveTo>
                <a:lnTo>
                  <a:pt x="7315200" y="0"/>
                </a:lnTo>
                <a:lnTo>
                  <a:pt x="7315200" y="996696"/>
                </a:lnTo>
                <a:lnTo>
                  <a:pt x="0" y="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06128" y="3722396"/>
            <a:ext cx="9392798" cy="296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16274A"/>
                </a:solidFill>
                <a:latin typeface="Arista Pro"/>
                <a:ea typeface="Arista Pro"/>
                <a:cs typeface="Arista Pro"/>
                <a:sym typeface="Arista Pro"/>
              </a:rPr>
              <a:t>Game sederhana untuk melatih logika.</a:t>
            </a:r>
          </a:p>
          <a:p>
            <a:pPr algn="l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16274A"/>
                </a:solidFill>
                <a:latin typeface="Arista Pro"/>
                <a:ea typeface="Arista Pro"/>
                <a:cs typeface="Arista Pro"/>
                <a:sym typeface="Arista Pro"/>
              </a:rPr>
              <a:t>Melatih untuk belajar loop, if, input, dan random.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006988" y="1612455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Latar Belakang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86400" y="1671637"/>
            <a:ext cx="7315200" cy="996696"/>
          </a:xfrm>
          <a:custGeom>
            <a:avLst/>
            <a:gdLst/>
            <a:ahLst/>
            <a:cxnLst/>
            <a:rect r="r" b="b" t="t" l="l"/>
            <a:pathLst>
              <a:path h="996696" w="7315200">
                <a:moveTo>
                  <a:pt x="0" y="0"/>
                </a:moveTo>
                <a:lnTo>
                  <a:pt x="7315200" y="0"/>
                </a:lnTo>
                <a:lnTo>
                  <a:pt x="7315200" y="996696"/>
                </a:lnTo>
                <a:lnTo>
                  <a:pt x="0" y="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88192" y="3447427"/>
            <a:ext cx="8628669" cy="296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F1B31"/>
                </a:solidFill>
                <a:latin typeface="Arista Pro"/>
                <a:ea typeface="Arista Pro"/>
                <a:cs typeface="Arista Pro"/>
                <a:sym typeface="Arista Pro"/>
              </a:rPr>
              <a:t>Membuat game interaktif di terminal.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F1B31"/>
                </a:solidFill>
                <a:latin typeface="Arista Pro"/>
                <a:ea typeface="Arista Pro"/>
                <a:cs typeface="Arista Pro"/>
                <a:sym typeface="Arista Pro"/>
              </a:rPr>
              <a:t>Melatih untuk belajar while, if, input, try except, dan random.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006988" y="1612455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Tujuan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86400" y="1671637"/>
            <a:ext cx="7315200" cy="996696"/>
          </a:xfrm>
          <a:custGeom>
            <a:avLst/>
            <a:gdLst/>
            <a:ahLst/>
            <a:cxnLst/>
            <a:rect r="r" b="b" t="t" l="l"/>
            <a:pathLst>
              <a:path h="996696" w="7315200">
                <a:moveTo>
                  <a:pt x="0" y="0"/>
                </a:moveTo>
                <a:lnTo>
                  <a:pt x="7315200" y="0"/>
                </a:lnTo>
                <a:lnTo>
                  <a:pt x="7315200" y="996696"/>
                </a:lnTo>
                <a:lnTo>
                  <a:pt x="0" y="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6988" y="1612455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Flowchart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9366" y="3771487"/>
            <a:ext cx="7966321" cy="254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8625" indent="-314312" lvl="1">
              <a:lnSpc>
                <a:spcPts val="4076"/>
              </a:lnSpc>
              <a:buAutoNum type="arabicPeriod" startAt="1"/>
            </a:pPr>
            <a:r>
              <a:rPr lang="en-US" sz="2911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Start → Sistem membuat angka rahasia → Loop tebakan</a:t>
            </a:r>
          </a:p>
          <a:p>
            <a:pPr algn="just" marL="628625" indent="-314312" lvl="1">
              <a:lnSpc>
                <a:spcPts val="4076"/>
              </a:lnSpc>
              <a:buAutoNum type="arabicPeriod" startAt="1"/>
            </a:pPr>
            <a:r>
              <a:rPr lang="en-US" sz="2911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Check tebakan → Kecil/Besar/Benar → Ulang atau selesai</a:t>
            </a:r>
          </a:p>
          <a:p>
            <a:pPr algn="just" marL="628625" indent="-314312" lvl="1">
              <a:lnSpc>
                <a:spcPts val="4076"/>
              </a:lnSpc>
              <a:buAutoNum type="arabicPeriod" startAt="1"/>
            </a:pPr>
            <a:r>
              <a:rPr lang="en-US" sz="2911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Menampilkan score → Finish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41997" y="1264363"/>
            <a:ext cx="9019482" cy="7255439"/>
          </a:xfrm>
          <a:custGeom>
            <a:avLst/>
            <a:gdLst/>
            <a:ahLst/>
            <a:cxnLst/>
            <a:rect r="r" b="b" t="t" l="l"/>
            <a:pathLst>
              <a:path h="7255439" w="9019482">
                <a:moveTo>
                  <a:pt x="0" y="0"/>
                </a:moveTo>
                <a:lnTo>
                  <a:pt x="9019482" y="0"/>
                </a:lnTo>
                <a:lnTo>
                  <a:pt x="9019482" y="7255439"/>
                </a:lnTo>
                <a:lnTo>
                  <a:pt x="0" y="7255439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-1897" t="0" r="-1897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411207" y="3759940"/>
            <a:ext cx="4374186" cy="197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guess_the_number.py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225974" y="2284400"/>
            <a:ext cx="7836052" cy="5718200"/>
          </a:xfrm>
          <a:custGeom>
            <a:avLst/>
            <a:gdLst/>
            <a:ahLst/>
            <a:cxnLst/>
            <a:rect r="r" b="b" t="t" l="l"/>
            <a:pathLst>
              <a:path h="5718200" w="7836052">
                <a:moveTo>
                  <a:pt x="0" y="0"/>
                </a:moveTo>
                <a:lnTo>
                  <a:pt x="7836052" y="0"/>
                </a:lnTo>
                <a:lnTo>
                  <a:pt x="7836052" y="5718200"/>
                </a:lnTo>
                <a:lnTo>
                  <a:pt x="0" y="571820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86400" y="1671637"/>
            <a:ext cx="7315200" cy="996696"/>
          </a:xfrm>
          <a:custGeom>
            <a:avLst/>
            <a:gdLst/>
            <a:ahLst/>
            <a:cxnLst/>
            <a:rect r="r" b="b" t="t" l="l"/>
            <a:pathLst>
              <a:path h="996696" w="7315200">
                <a:moveTo>
                  <a:pt x="0" y="0"/>
                </a:moveTo>
                <a:lnTo>
                  <a:pt x="7315200" y="0"/>
                </a:lnTo>
                <a:lnTo>
                  <a:pt x="7315200" y="996696"/>
                </a:lnTo>
                <a:lnTo>
                  <a:pt x="0" y="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6988" y="1612455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Kesimpulan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9366" y="4093220"/>
            <a:ext cx="7966321" cy="203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8625" indent="-314312" lvl="1">
              <a:lnSpc>
                <a:spcPts val="4076"/>
              </a:lnSpc>
              <a:buAutoNum type="arabicPeriod" startAt="1"/>
            </a:pPr>
            <a:r>
              <a:rPr lang="en-US" sz="2911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Sistem Stok Barang: Belajar file CSV dan fungsi modular</a:t>
            </a:r>
          </a:p>
          <a:p>
            <a:pPr algn="just" marL="628625" indent="-314312" lvl="1">
              <a:lnSpc>
                <a:spcPts val="4076"/>
              </a:lnSpc>
              <a:buAutoNum type="arabicPeriod" startAt="1"/>
            </a:pPr>
            <a:r>
              <a:rPr lang="en-US" sz="2911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Guess the Number: Belajar loop, kondisi, dan input user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46903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738378" y="3933952"/>
            <a:ext cx="11179064" cy="140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9"/>
              </a:lnSpc>
            </a:pPr>
            <a:r>
              <a:rPr lang="en-US" sz="7813">
                <a:solidFill>
                  <a:srgbClr val="295194"/>
                </a:solidFill>
                <a:latin typeface="Arcade Gamer"/>
                <a:ea typeface="Arcade Gamer"/>
                <a:cs typeface="Arcade Gamer"/>
                <a:sym typeface="Arcade Gamer"/>
              </a:rPr>
              <a:t>STOK BARANG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12249" y="3738841"/>
            <a:ext cx="11179064" cy="140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9"/>
              </a:lnSpc>
            </a:pPr>
            <a:r>
              <a:rPr lang="en-US" sz="7813">
                <a:solidFill>
                  <a:srgbClr val="295194"/>
                </a:solidFill>
                <a:latin typeface="Arcade Gamer"/>
                <a:ea typeface="Arcade Gamer"/>
                <a:cs typeface="Arcade Gamer"/>
                <a:sym typeface="Arcade Gamer"/>
              </a:rPr>
              <a:t>TERIMA KASIH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3017" y="1745805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86400" y="1671637"/>
            <a:ext cx="7315200" cy="996696"/>
          </a:xfrm>
          <a:custGeom>
            <a:avLst/>
            <a:gdLst/>
            <a:ahLst/>
            <a:cxnLst/>
            <a:rect r="r" b="b" t="t" l="l"/>
            <a:pathLst>
              <a:path h="996696" w="7315200">
                <a:moveTo>
                  <a:pt x="0" y="0"/>
                </a:moveTo>
                <a:lnTo>
                  <a:pt x="7315200" y="0"/>
                </a:lnTo>
                <a:lnTo>
                  <a:pt x="7315200" y="996696"/>
                </a:lnTo>
                <a:lnTo>
                  <a:pt x="0" y="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68271" y="3328140"/>
            <a:ext cx="9392798" cy="371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16274A"/>
                </a:solidFill>
                <a:latin typeface="Arista Pro"/>
                <a:ea typeface="Arista Pro"/>
                <a:cs typeface="Arista Pro"/>
                <a:sym typeface="Arista Pro"/>
              </a:rPr>
              <a:t>Membuat sistem pencatatan stok sederhana.</a:t>
            </a:r>
          </a:p>
          <a:p>
            <a:pPr algn="l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16274A"/>
                </a:solidFill>
                <a:latin typeface="Arista Pro"/>
                <a:ea typeface="Arista Pro"/>
                <a:cs typeface="Arista Pro"/>
                <a:sym typeface="Arista Pro"/>
              </a:rPr>
              <a:t>File CSV solusi praktis untuk menyimpan data dalam bentuk sederhana.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006988" y="1612455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Latar Belakang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86400" y="1671637"/>
            <a:ext cx="7315200" cy="996696"/>
          </a:xfrm>
          <a:custGeom>
            <a:avLst/>
            <a:gdLst/>
            <a:ahLst/>
            <a:cxnLst/>
            <a:rect r="r" b="b" t="t" l="l"/>
            <a:pathLst>
              <a:path h="996696" w="7315200">
                <a:moveTo>
                  <a:pt x="0" y="0"/>
                </a:moveTo>
                <a:lnTo>
                  <a:pt x="7315200" y="0"/>
                </a:lnTo>
                <a:lnTo>
                  <a:pt x="7315200" y="996696"/>
                </a:lnTo>
                <a:lnTo>
                  <a:pt x="0" y="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9665" y="3168102"/>
            <a:ext cx="8628669" cy="371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F1B31"/>
                </a:solidFill>
                <a:latin typeface="Arista Pro"/>
                <a:ea typeface="Arista Pro"/>
                <a:cs typeface="Arista Pro"/>
                <a:sym typeface="Arista Pro"/>
              </a:rPr>
              <a:t>Membuat sistem pencatatan dan menyimpan stok barang.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F1B31"/>
                </a:solidFill>
                <a:latin typeface="Arista Pro"/>
                <a:ea typeface="Arista Pro"/>
                <a:cs typeface="Arista Pro"/>
                <a:sym typeface="Arista Pro"/>
              </a:rPr>
              <a:t>Menggunakan bahasa Python untuk logika program.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F1B31"/>
                </a:solidFill>
                <a:latin typeface="Arista Pro"/>
                <a:ea typeface="Arista Pro"/>
                <a:cs typeface="Arista Pro"/>
                <a:sym typeface="Arista Pro"/>
              </a:rPr>
              <a:t>Menyimpan data dalam file CSV.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006988" y="1612455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Tujuan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86400" y="1671637"/>
            <a:ext cx="7315200" cy="996696"/>
          </a:xfrm>
          <a:custGeom>
            <a:avLst/>
            <a:gdLst/>
            <a:ahLst/>
            <a:cxnLst/>
            <a:rect r="r" b="b" t="t" l="l"/>
            <a:pathLst>
              <a:path h="996696" w="7315200">
                <a:moveTo>
                  <a:pt x="0" y="0"/>
                </a:moveTo>
                <a:lnTo>
                  <a:pt x="7315200" y="0"/>
                </a:lnTo>
                <a:lnTo>
                  <a:pt x="7315200" y="996696"/>
                </a:lnTo>
                <a:lnTo>
                  <a:pt x="0" y="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15469" y="3168102"/>
            <a:ext cx="9877675" cy="371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F1B31"/>
                </a:solidFill>
                <a:latin typeface="Arista Pro"/>
                <a:ea typeface="Arista Pro"/>
                <a:cs typeface="Arista Pro"/>
                <a:sym typeface="Arista Pro"/>
              </a:rPr>
              <a:t>Python3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F1B31"/>
                </a:solidFill>
                <a:latin typeface="Arista Pro"/>
                <a:ea typeface="Arista Pro"/>
                <a:cs typeface="Arista Pro"/>
                <a:sym typeface="Arista Pro"/>
              </a:rPr>
              <a:t>VS Code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F1B31"/>
                </a:solidFill>
                <a:latin typeface="Arista Pro"/>
                <a:ea typeface="Arista Pro"/>
                <a:cs typeface="Arista Pro"/>
                <a:sym typeface="Arista Pro"/>
              </a:rPr>
              <a:t>File .py dan file data .csv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F1B31"/>
                </a:solidFill>
                <a:latin typeface="Arista Pro"/>
                <a:ea typeface="Arista Pro"/>
                <a:cs typeface="Arista Pro"/>
                <a:sym typeface="Arista Pro"/>
              </a:rPr>
              <a:t>Modul bawaan csv</a:t>
            </a:r>
          </a:p>
          <a:p>
            <a:pPr algn="ctr">
              <a:lnSpc>
                <a:spcPts val="588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006988" y="1612455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Tools dan Modul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86400" y="1671637"/>
            <a:ext cx="7315200" cy="996696"/>
          </a:xfrm>
          <a:custGeom>
            <a:avLst/>
            <a:gdLst/>
            <a:ahLst/>
            <a:cxnLst/>
            <a:rect r="r" b="b" t="t" l="l"/>
            <a:pathLst>
              <a:path h="996696" w="7315200">
                <a:moveTo>
                  <a:pt x="0" y="0"/>
                </a:moveTo>
                <a:lnTo>
                  <a:pt x="7315200" y="0"/>
                </a:lnTo>
                <a:lnTo>
                  <a:pt x="7315200" y="996696"/>
                </a:lnTo>
                <a:lnTo>
                  <a:pt x="0" y="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6988" y="1612455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Struktur File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9366" y="2903218"/>
            <a:ext cx="7966321" cy="465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b="true" sz="3799">
                <a:solidFill>
                  <a:srgbClr val="0F1B31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main.py</a:t>
            </a:r>
            <a:r>
              <a:rPr lang="en-US" sz="3799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: Program utama yang berisikan menu dan input</a:t>
            </a:r>
          </a:p>
          <a:p>
            <a:pPr algn="just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b="true" sz="3799">
                <a:solidFill>
                  <a:srgbClr val="0F1B31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stok.py</a:t>
            </a:r>
            <a:r>
              <a:rPr lang="en-US" sz="3799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: Fungsi untuk load, tambah, simpan, dan menampilkan</a:t>
            </a:r>
          </a:p>
          <a:p>
            <a:pPr algn="just" marL="820417" indent="-410209" lvl="1">
              <a:lnSpc>
                <a:spcPts val="5319"/>
              </a:lnSpc>
              <a:buFont typeface="Arial"/>
              <a:buChar char="•"/>
            </a:pPr>
            <a:r>
              <a:rPr lang="en-US" b="true" sz="3799">
                <a:solidFill>
                  <a:srgbClr val="0F1B31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stok.csv</a:t>
            </a:r>
            <a:r>
              <a:rPr lang="en-US" sz="3799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: File untuk menyimpan data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86400" y="1671637"/>
            <a:ext cx="7315200" cy="996696"/>
          </a:xfrm>
          <a:custGeom>
            <a:avLst/>
            <a:gdLst/>
            <a:ahLst/>
            <a:cxnLst/>
            <a:rect r="r" b="b" t="t" l="l"/>
            <a:pathLst>
              <a:path h="996696" w="7315200">
                <a:moveTo>
                  <a:pt x="0" y="0"/>
                </a:moveTo>
                <a:lnTo>
                  <a:pt x="7315200" y="0"/>
                </a:lnTo>
                <a:lnTo>
                  <a:pt x="7315200" y="996696"/>
                </a:lnTo>
                <a:lnTo>
                  <a:pt x="0" y="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23957" y="3486209"/>
            <a:ext cx="4230425" cy="3390285"/>
            <a:chOff x="0" y="0"/>
            <a:chExt cx="5006008" cy="40118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6008" cy="4011841"/>
            </a:xfrm>
            <a:custGeom>
              <a:avLst/>
              <a:gdLst/>
              <a:ahLst/>
              <a:cxnLst/>
              <a:rect r="r" b="b" t="t" l="l"/>
              <a:pathLst>
                <a:path h="4011841" w="5006008">
                  <a:moveTo>
                    <a:pt x="142974" y="0"/>
                  </a:moveTo>
                  <a:lnTo>
                    <a:pt x="4863035" y="0"/>
                  </a:lnTo>
                  <a:cubicBezTo>
                    <a:pt x="4900954" y="0"/>
                    <a:pt x="4937320" y="15063"/>
                    <a:pt x="4964132" y="41876"/>
                  </a:cubicBezTo>
                  <a:cubicBezTo>
                    <a:pt x="4990945" y="68689"/>
                    <a:pt x="5006008" y="105055"/>
                    <a:pt x="5006008" y="142974"/>
                  </a:cubicBezTo>
                  <a:lnTo>
                    <a:pt x="5006008" y="3868867"/>
                  </a:lnTo>
                  <a:cubicBezTo>
                    <a:pt x="5006008" y="3947829"/>
                    <a:pt x="4941997" y="4011841"/>
                    <a:pt x="4863035" y="4011841"/>
                  </a:cubicBezTo>
                  <a:lnTo>
                    <a:pt x="142974" y="4011841"/>
                  </a:lnTo>
                  <a:cubicBezTo>
                    <a:pt x="105055" y="4011841"/>
                    <a:pt x="68689" y="3996777"/>
                    <a:pt x="41876" y="3969965"/>
                  </a:cubicBezTo>
                  <a:cubicBezTo>
                    <a:pt x="15063" y="3943152"/>
                    <a:pt x="0" y="3906786"/>
                    <a:pt x="0" y="3868867"/>
                  </a:cubicBezTo>
                  <a:lnTo>
                    <a:pt x="0" y="142974"/>
                  </a:lnTo>
                  <a:cubicBezTo>
                    <a:pt x="0" y="105055"/>
                    <a:pt x="15063" y="68689"/>
                    <a:pt x="41876" y="41876"/>
                  </a:cubicBezTo>
                  <a:cubicBezTo>
                    <a:pt x="68689" y="15063"/>
                    <a:pt x="105055" y="0"/>
                    <a:pt x="142974" y="0"/>
                  </a:cubicBezTo>
                  <a:close/>
                </a:path>
              </a:pathLst>
            </a:custGeom>
            <a:blipFill>
              <a:blip r:embed="rId5"/>
              <a:stretch>
                <a:fillRect l="-10646" t="0" r="-10646" b="0"/>
              </a:stretch>
            </a:blipFill>
            <a:ln w="38100" cap="sq">
              <a:solidFill>
                <a:srgbClr val="16274A"/>
              </a:solidFill>
              <a:prstDash val="dash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7961146" y="4130145"/>
            <a:ext cx="6776860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F1B31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Semua data barang akan tersimpan di file stok.csv dan ditulis dalam bentuk baris “barang, jumlah”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24636" y="7880282"/>
            <a:ext cx="1523528" cy="1523528"/>
          </a:xfrm>
          <a:custGeom>
            <a:avLst/>
            <a:gdLst/>
            <a:ahLst/>
            <a:cxnLst/>
            <a:rect r="r" b="b" t="t" l="l"/>
            <a:pathLst>
              <a:path h="1523528" w="1523528">
                <a:moveTo>
                  <a:pt x="0" y="0"/>
                </a:moveTo>
                <a:lnTo>
                  <a:pt x="1523528" y="0"/>
                </a:lnTo>
                <a:lnTo>
                  <a:pt x="1523528" y="1523528"/>
                </a:lnTo>
                <a:lnTo>
                  <a:pt x="0" y="15235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944903" y="470888"/>
            <a:ext cx="1586950" cy="1586950"/>
          </a:xfrm>
          <a:custGeom>
            <a:avLst/>
            <a:gdLst/>
            <a:ahLst/>
            <a:cxnLst/>
            <a:rect r="r" b="b" t="t" l="l"/>
            <a:pathLst>
              <a:path h="1586950" w="1586950">
                <a:moveTo>
                  <a:pt x="0" y="0"/>
                </a:moveTo>
                <a:lnTo>
                  <a:pt x="1586950" y="0"/>
                </a:lnTo>
                <a:lnTo>
                  <a:pt x="1586950" y="1586950"/>
                </a:lnTo>
                <a:lnTo>
                  <a:pt x="0" y="158695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006988" y="1612455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Contoh Isi File CSV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37378" y="1264363"/>
            <a:ext cx="5528048" cy="7566137"/>
          </a:xfrm>
          <a:custGeom>
            <a:avLst/>
            <a:gdLst/>
            <a:ahLst/>
            <a:cxnLst/>
            <a:rect r="r" b="b" t="t" l="l"/>
            <a:pathLst>
              <a:path h="7566137" w="5528048">
                <a:moveTo>
                  <a:pt x="0" y="0"/>
                </a:moveTo>
                <a:lnTo>
                  <a:pt x="5528048" y="0"/>
                </a:lnTo>
                <a:lnTo>
                  <a:pt x="5528048" y="7566137"/>
                </a:lnTo>
                <a:lnTo>
                  <a:pt x="0" y="756613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-3048" t="-786" r="0" b="-786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539037" y="4255240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main.py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" r="0" b="-10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7378" y="1264363"/>
            <a:ext cx="13813244" cy="7255439"/>
            <a:chOff x="0" y="0"/>
            <a:chExt cx="3638056" cy="1910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8056" cy="1910898"/>
            </a:xfrm>
            <a:custGeom>
              <a:avLst/>
              <a:gdLst/>
              <a:ahLst/>
              <a:cxnLst/>
              <a:rect r="r" b="b" t="t" l="l"/>
              <a:pathLst>
                <a:path h="1910898" w="3638056">
                  <a:moveTo>
                    <a:pt x="28584" y="0"/>
                  </a:moveTo>
                  <a:lnTo>
                    <a:pt x="3609472" y="0"/>
                  </a:lnTo>
                  <a:cubicBezTo>
                    <a:pt x="3617053" y="0"/>
                    <a:pt x="3624324" y="3012"/>
                    <a:pt x="3629684" y="8372"/>
                  </a:cubicBezTo>
                  <a:cubicBezTo>
                    <a:pt x="3635045" y="13733"/>
                    <a:pt x="3638056" y="21003"/>
                    <a:pt x="3638056" y="28584"/>
                  </a:cubicBezTo>
                  <a:lnTo>
                    <a:pt x="3638056" y="1882314"/>
                  </a:lnTo>
                  <a:cubicBezTo>
                    <a:pt x="3638056" y="1889895"/>
                    <a:pt x="3635045" y="1897165"/>
                    <a:pt x="3629684" y="1902526"/>
                  </a:cubicBezTo>
                  <a:cubicBezTo>
                    <a:pt x="3624324" y="1907886"/>
                    <a:pt x="3617053" y="1910898"/>
                    <a:pt x="3609472" y="1910898"/>
                  </a:cubicBezTo>
                  <a:lnTo>
                    <a:pt x="28584" y="1910898"/>
                  </a:lnTo>
                  <a:cubicBezTo>
                    <a:pt x="21003" y="1910898"/>
                    <a:pt x="13733" y="1907886"/>
                    <a:pt x="8372" y="1902526"/>
                  </a:cubicBezTo>
                  <a:cubicBezTo>
                    <a:pt x="3012" y="1897165"/>
                    <a:pt x="0" y="1889895"/>
                    <a:pt x="0" y="1882314"/>
                  </a:cubicBezTo>
                  <a:lnTo>
                    <a:pt x="0" y="28584"/>
                  </a:lnTo>
                  <a:cubicBezTo>
                    <a:pt x="0" y="21003"/>
                    <a:pt x="3012" y="13733"/>
                    <a:pt x="8372" y="8372"/>
                  </a:cubicBezTo>
                  <a:cubicBezTo>
                    <a:pt x="13733" y="3012"/>
                    <a:pt x="21003" y="0"/>
                    <a:pt x="28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8056" cy="194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378" y="8642046"/>
            <a:ext cx="6026720" cy="2018951"/>
          </a:xfrm>
          <a:custGeom>
            <a:avLst/>
            <a:gdLst/>
            <a:ahLst/>
            <a:cxnLst/>
            <a:rect r="r" b="b" t="t" l="l"/>
            <a:pathLst>
              <a:path h="2018951" w="6026720">
                <a:moveTo>
                  <a:pt x="0" y="0"/>
                </a:moveTo>
                <a:lnTo>
                  <a:pt x="6026720" y="0"/>
                </a:lnTo>
                <a:lnTo>
                  <a:pt x="6026720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1771">
            <a:off x="16541270" y="4641653"/>
            <a:ext cx="1811218" cy="1236156"/>
          </a:xfrm>
          <a:custGeom>
            <a:avLst/>
            <a:gdLst/>
            <a:ahLst/>
            <a:cxnLst/>
            <a:rect r="r" b="b" t="t" l="l"/>
            <a:pathLst>
              <a:path h="1236156" w="1811218">
                <a:moveTo>
                  <a:pt x="0" y="0"/>
                </a:moveTo>
                <a:lnTo>
                  <a:pt x="1811218" y="0"/>
                </a:lnTo>
                <a:lnTo>
                  <a:pt x="1811218" y="1236156"/>
                </a:lnTo>
                <a:lnTo>
                  <a:pt x="0" y="123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98349">
            <a:off x="907608" y="3900456"/>
            <a:ext cx="956506" cy="2137444"/>
          </a:xfrm>
          <a:custGeom>
            <a:avLst/>
            <a:gdLst/>
            <a:ahLst/>
            <a:cxnLst/>
            <a:rect r="r" b="b" t="t" l="l"/>
            <a:pathLst>
              <a:path h="2137444" w="956506">
                <a:moveTo>
                  <a:pt x="0" y="0"/>
                </a:moveTo>
                <a:lnTo>
                  <a:pt x="956506" y="0"/>
                </a:lnTo>
                <a:lnTo>
                  <a:pt x="956506" y="2137444"/>
                </a:lnTo>
                <a:lnTo>
                  <a:pt x="0" y="213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8430">
            <a:off x="1412009" y="509723"/>
            <a:ext cx="768754" cy="1300219"/>
          </a:xfrm>
          <a:custGeom>
            <a:avLst/>
            <a:gdLst/>
            <a:ahLst/>
            <a:cxnLst/>
            <a:rect r="r" b="b" t="t" l="l"/>
            <a:pathLst>
              <a:path h="1300219" w="768754">
                <a:moveTo>
                  <a:pt x="0" y="0"/>
                </a:moveTo>
                <a:lnTo>
                  <a:pt x="768754" y="0"/>
                </a:lnTo>
                <a:lnTo>
                  <a:pt x="768754" y="1300219"/>
                </a:lnTo>
                <a:lnTo>
                  <a:pt x="0" y="1300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90492">
            <a:off x="-609520" y="1405893"/>
            <a:ext cx="2693706" cy="2693706"/>
          </a:xfrm>
          <a:custGeom>
            <a:avLst/>
            <a:gdLst/>
            <a:ahLst/>
            <a:cxnLst/>
            <a:rect r="r" b="b" t="t" l="l"/>
            <a:pathLst>
              <a:path h="2693706" w="2693706">
                <a:moveTo>
                  <a:pt x="0" y="0"/>
                </a:moveTo>
                <a:lnTo>
                  <a:pt x="2693706" y="0"/>
                </a:lnTo>
                <a:lnTo>
                  <a:pt x="2693706" y="2693706"/>
                </a:lnTo>
                <a:lnTo>
                  <a:pt x="0" y="26937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998" y="6503229"/>
            <a:ext cx="3148293" cy="3148293"/>
          </a:xfrm>
          <a:custGeom>
            <a:avLst/>
            <a:gdLst/>
            <a:ahLst/>
            <a:cxnLst/>
            <a:rect r="r" b="b" t="t" l="l"/>
            <a:pathLst>
              <a:path h="3148293" w="3148293">
                <a:moveTo>
                  <a:pt x="0" y="0"/>
                </a:moveTo>
                <a:lnTo>
                  <a:pt x="3148293" y="0"/>
                </a:lnTo>
                <a:lnTo>
                  <a:pt x="3148293" y="3148293"/>
                </a:lnTo>
                <a:lnTo>
                  <a:pt x="0" y="3148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55474" y="2235117"/>
            <a:ext cx="1815159" cy="1815159"/>
          </a:xfrm>
          <a:custGeom>
            <a:avLst/>
            <a:gdLst/>
            <a:ahLst/>
            <a:cxnLst/>
            <a:rect r="r" b="b" t="t" l="l"/>
            <a:pathLst>
              <a:path h="1815159" w="1815159">
                <a:moveTo>
                  <a:pt x="0" y="0"/>
                </a:moveTo>
                <a:lnTo>
                  <a:pt x="1815159" y="0"/>
                </a:lnTo>
                <a:lnTo>
                  <a:pt x="1815159" y="1815158"/>
                </a:lnTo>
                <a:lnTo>
                  <a:pt x="0" y="1815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61069" y="58538"/>
            <a:ext cx="2929870" cy="2929870"/>
          </a:xfrm>
          <a:custGeom>
            <a:avLst/>
            <a:gdLst/>
            <a:ahLst/>
            <a:cxnLst/>
            <a:rect r="r" b="b" t="t" l="l"/>
            <a:pathLst>
              <a:path h="2929870" w="2929870">
                <a:moveTo>
                  <a:pt x="0" y="0"/>
                </a:moveTo>
                <a:lnTo>
                  <a:pt x="2929870" y="0"/>
                </a:lnTo>
                <a:lnTo>
                  <a:pt x="2929870" y="2929871"/>
                </a:lnTo>
                <a:lnTo>
                  <a:pt x="0" y="292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93222" y="6637132"/>
            <a:ext cx="3266078" cy="3266078"/>
          </a:xfrm>
          <a:custGeom>
            <a:avLst/>
            <a:gdLst/>
            <a:ahLst/>
            <a:cxnLst/>
            <a:rect r="r" b="b" t="t" l="l"/>
            <a:pathLst>
              <a:path h="3266078" w="3266078">
                <a:moveTo>
                  <a:pt x="0" y="0"/>
                </a:moveTo>
                <a:lnTo>
                  <a:pt x="3266078" y="0"/>
                </a:lnTo>
                <a:lnTo>
                  <a:pt x="3266078" y="3266078"/>
                </a:lnTo>
                <a:lnTo>
                  <a:pt x="0" y="32660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833806">
            <a:off x="515320" y="5168253"/>
            <a:ext cx="2498137" cy="2498137"/>
          </a:xfrm>
          <a:custGeom>
            <a:avLst/>
            <a:gdLst/>
            <a:ahLst/>
            <a:cxnLst/>
            <a:rect r="r" b="b" t="t" l="l"/>
            <a:pathLst>
              <a:path h="2498137" w="2498137">
                <a:moveTo>
                  <a:pt x="0" y="0"/>
                </a:moveTo>
                <a:lnTo>
                  <a:pt x="2498136" y="0"/>
                </a:lnTo>
                <a:lnTo>
                  <a:pt x="2498136" y="2498137"/>
                </a:lnTo>
                <a:lnTo>
                  <a:pt x="0" y="249813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88694" y="7485492"/>
            <a:ext cx="2025813" cy="2025813"/>
          </a:xfrm>
          <a:custGeom>
            <a:avLst/>
            <a:gdLst/>
            <a:ahLst/>
            <a:cxnLst/>
            <a:rect r="r" b="b" t="t" l="l"/>
            <a:pathLst>
              <a:path h="2025813" w="2025813">
                <a:moveTo>
                  <a:pt x="0" y="0"/>
                </a:moveTo>
                <a:lnTo>
                  <a:pt x="2025812" y="0"/>
                </a:lnTo>
                <a:lnTo>
                  <a:pt x="2025812" y="2025812"/>
                </a:lnTo>
                <a:lnTo>
                  <a:pt x="0" y="20258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1095508">
            <a:off x="15351662" y="5726189"/>
            <a:ext cx="1685970" cy="1685970"/>
          </a:xfrm>
          <a:custGeom>
            <a:avLst/>
            <a:gdLst/>
            <a:ahLst/>
            <a:cxnLst/>
            <a:rect r="r" b="b" t="t" l="l"/>
            <a:pathLst>
              <a:path h="1685970" w="1685970">
                <a:moveTo>
                  <a:pt x="1685969" y="0"/>
                </a:moveTo>
                <a:lnTo>
                  <a:pt x="0" y="0"/>
                </a:lnTo>
                <a:lnTo>
                  <a:pt x="0" y="1685970"/>
                </a:lnTo>
                <a:lnTo>
                  <a:pt x="1685969" y="1685970"/>
                </a:lnTo>
                <a:lnTo>
                  <a:pt x="1685969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39037" y="7880282"/>
            <a:ext cx="1645207" cy="1645207"/>
          </a:xfrm>
          <a:custGeom>
            <a:avLst/>
            <a:gdLst/>
            <a:ahLst/>
            <a:cxnLst/>
            <a:rect r="r" b="b" t="t" l="l"/>
            <a:pathLst>
              <a:path h="1645207" w="1645207">
                <a:moveTo>
                  <a:pt x="0" y="0"/>
                </a:moveTo>
                <a:lnTo>
                  <a:pt x="1645207" y="0"/>
                </a:lnTo>
                <a:lnTo>
                  <a:pt x="1645207" y="1645207"/>
                </a:lnTo>
                <a:lnTo>
                  <a:pt x="0" y="164520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40991" y="1264363"/>
            <a:ext cx="6520826" cy="7255439"/>
          </a:xfrm>
          <a:custGeom>
            <a:avLst/>
            <a:gdLst/>
            <a:ahLst/>
            <a:cxnLst/>
            <a:rect r="r" b="b" t="t" l="l"/>
            <a:pathLst>
              <a:path h="7255439" w="6520826">
                <a:moveTo>
                  <a:pt x="0" y="0"/>
                </a:moveTo>
                <a:lnTo>
                  <a:pt x="6520826" y="0"/>
                </a:lnTo>
                <a:lnTo>
                  <a:pt x="6520826" y="7255439"/>
                </a:lnTo>
                <a:lnTo>
                  <a:pt x="0" y="7255439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361641" y="4411648"/>
            <a:ext cx="627402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6274A"/>
                </a:solidFill>
                <a:latin typeface="Ahkio"/>
                <a:ea typeface="Ahkio"/>
                <a:cs typeface="Ahkio"/>
                <a:sym typeface="Ahkio"/>
              </a:rPr>
              <a:t>stok.py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DAGrjw02zJk</dc:identifier>
  <dcterms:modified xsi:type="dcterms:W3CDTF">2011-08-01T06:04:30Z</dcterms:modified>
  <cp:revision>1</cp:revision>
  <dc:title>Presentasi Projek Akhir</dc:title>
</cp:coreProperties>
</file>